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310" r:id="rId2"/>
    <p:sldId id="256" r:id="rId3"/>
    <p:sldId id="257" r:id="rId4"/>
    <p:sldId id="258" r:id="rId5"/>
    <p:sldId id="263" r:id="rId6"/>
    <p:sldId id="260" r:id="rId7"/>
    <p:sldId id="261" r:id="rId8"/>
    <p:sldId id="259" r:id="rId9"/>
    <p:sldId id="262" r:id="rId10"/>
    <p:sldId id="264" r:id="rId11"/>
    <p:sldId id="265" r:id="rId12"/>
    <p:sldId id="311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FDB13E9-1E0D-4433-957C-8051EC86FF3C}" v="1" dt="2023-04-14T13:44:08.695"/>
    <p1510:client id="{A3DBFC7B-18A2-4053-0F85-5873085508F2}" v="371" dt="2023-04-14T15:56:28.144"/>
    <p1510:client id="{A68E9653-8375-34B3-15A4-8EF53A6221F1}" v="265" dt="2023-04-17T15:38:42.53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2" autoAdjust="0"/>
    <p:restoredTop sz="94660"/>
  </p:normalViewPr>
  <p:slideViewPr>
    <p:cSldViewPr snapToGrid="0">
      <p:cViewPr varScale="1">
        <p:scale>
          <a:sx n="71" d="100"/>
          <a:sy n="71" d="100"/>
        </p:scale>
        <p:origin x="49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09693E-FFB7-4568-B247-418248F467E6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979CD7-6DA0-4A90-A8C4-56E841BC2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41410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9C375C2-7DDE-4D80-B8E4-747531C8EB6A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79406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13764951-2C06-4B39-8DD1-237093AFCFF8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3151095" y="64957"/>
            <a:ext cx="5593976" cy="336404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2F60361A-DB80-41B4-97CB-2B209FD1627E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3124200" y="3429000"/>
            <a:ext cx="5620871" cy="150114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60932EC4-A5E7-4EC7-A77A-BF069A708175}"/>
              </a:ext>
            </a:extLst>
          </p:cNvPr>
          <p:cNvPicPr/>
          <p:nvPr/>
        </p:nvPicPr>
        <p:blipFill>
          <a:blip r:embed="rId4"/>
          <a:stretch>
            <a:fillRect/>
          </a:stretch>
        </p:blipFill>
        <p:spPr>
          <a:xfrm>
            <a:off x="3124200" y="4807809"/>
            <a:ext cx="5620871" cy="15011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05762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E868D5-E756-81F0-31BD-26D1D89812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Your Group's Reflection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066A33-CD42-0E0E-BF8E-994539E648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What did you learn while completing this project? </a:t>
            </a:r>
          </a:p>
          <a:p>
            <a:r>
              <a:rPr lang="en-US" dirty="0">
                <a:cs typeface="Calibri"/>
              </a:rPr>
              <a:t>What have you learned about how the "system" works? </a:t>
            </a:r>
          </a:p>
          <a:p>
            <a:r>
              <a:rPr lang="en-US" dirty="0">
                <a:cs typeface="Calibri"/>
              </a:rPr>
              <a:t>What skills, knowledge or understandings could you take with you to college or into your life as an engaged citizen? </a:t>
            </a:r>
          </a:p>
          <a:p>
            <a:r>
              <a:rPr lang="en-US" dirty="0">
                <a:cs typeface="Calibri"/>
              </a:rPr>
              <a:t>What might you have done differently if you were to start this project over? </a:t>
            </a:r>
          </a:p>
          <a:p>
            <a:r>
              <a:rPr lang="en-US" dirty="0">
                <a:cs typeface="Calibri"/>
              </a:rPr>
              <a:t>Overall, how satisfied are you with the outcome of your project?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55110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260BF4-4701-B744-FC24-5CC762B710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Questions From Committee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051343-C834-05EF-DC3C-2079768076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Be prepared to take specific questions </a:t>
            </a:r>
            <a:r>
              <a:rPr lang="en-US">
                <a:cs typeface="Calibri"/>
              </a:rPr>
              <a:t>from committee </a:t>
            </a:r>
            <a:r>
              <a:rPr lang="en-US" dirty="0">
                <a:cs typeface="Calibri"/>
              </a:rPr>
              <a:t>members. 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71392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42FDC19D-62E0-4653-91CA-4C75B19283BE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2855912" y="568456"/>
            <a:ext cx="6480175" cy="399986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22117180-380F-43F2-9957-117B01C13A24}"/>
              </a:ext>
            </a:extLst>
          </p:cNvPr>
          <p:cNvPicPr/>
          <p:nvPr/>
        </p:nvPicPr>
        <p:blipFill>
          <a:blip r:embed="rId4"/>
          <a:stretch>
            <a:fillRect/>
          </a:stretch>
        </p:blipFill>
        <p:spPr>
          <a:xfrm>
            <a:off x="2855912" y="4568321"/>
            <a:ext cx="5943600" cy="78613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39CBE9B8-8513-4264-B284-D11E50715981}"/>
              </a:ext>
            </a:extLst>
          </p:cNvPr>
          <p:cNvPicPr/>
          <p:nvPr/>
        </p:nvPicPr>
        <p:blipFill>
          <a:blip r:embed="rId5"/>
          <a:stretch>
            <a:fillRect/>
          </a:stretch>
        </p:blipFill>
        <p:spPr>
          <a:xfrm>
            <a:off x="2855912" y="5354451"/>
            <a:ext cx="5943600" cy="789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17042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Title of Your Presentation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Include names of students in the group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2B042B-65CD-320E-2626-1EE7479E38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Quick Intro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0C2EEA-7E6A-58E2-28F2-11538F0837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Briefly discuss topic or problem</a:t>
            </a:r>
          </a:p>
          <a:p>
            <a:r>
              <a:rPr lang="en-US" dirty="0">
                <a:cs typeface="Calibri"/>
              </a:rPr>
              <a:t>Why you chose it</a:t>
            </a:r>
          </a:p>
          <a:p>
            <a:r>
              <a:rPr lang="en-US" dirty="0">
                <a:cs typeface="Calibri"/>
              </a:rPr>
              <a:t>What it means to you</a:t>
            </a:r>
          </a:p>
          <a:p>
            <a:r>
              <a:rPr lang="en-US" dirty="0">
                <a:cs typeface="Calibri"/>
              </a:rPr>
              <a:t>Your solution</a:t>
            </a:r>
          </a:p>
        </p:txBody>
      </p:sp>
    </p:spTree>
    <p:extLst>
      <p:ext uri="{BB962C8B-B14F-4D97-AF65-F5344CB8AC3E}">
        <p14:creationId xmlns:p14="http://schemas.microsoft.com/office/powerpoint/2010/main" val="37288744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08538B-F51B-6595-3CAB-46D1E0D958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Problem Topic Slide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929613-9CD0-6E97-71CE-C5A77190D6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Discuss problem or topic in more detail than on previous slide</a:t>
            </a:r>
          </a:p>
          <a:p>
            <a:r>
              <a:rPr lang="en-US" dirty="0">
                <a:cs typeface="Calibri"/>
              </a:rPr>
              <a:t> Add visual that illustrates problem. 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64542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62A0B2-7470-9A98-6CAE-468A940C28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Who Are Stakeholders Involved In Your Issue &amp; How are They Impacted?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356F91-179F-67D6-EB8E-32475EABA2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Discuss people impacted by issue you chose. </a:t>
            </a:r>
          </a:p>
          <a:p>
            <a:r>
              <a:rPr lang="en-US" dirty="0">
                <a:cs typeface="Calibri"/>
              </a:rPr>
              <a:t>How are they impacted?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41944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614BF5-01B5-9343-E536-8948A8F3F7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Steps You Took To Learn More About Issue &amp;  What You Learned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50DACC-4E70-8FFC-A589-5416DEFBEB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Discuss your research findings that led you do decide on your action.</a:t>
            </a:r>
          </a:p>
          <a:p>
            <a:r>
              <a:rPr lang="en-US" dirty="0">
                <a:cs typeface="Calibri"/>
              </a:rPr>
              <a:t>What previous actions have been taken? </a:t>
            </a:r>
          </a:p>
          <a:p>
            <a:r>
              <a:rPr lang="en-US" dirty="0">
                <a:cs typeface="Calibri"/>
              </a:rPr>
              <a:t>Were they successful?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55750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A90F51-C09F-6C38-B5C9-DF13EF67D3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638487"/>
          </a:xfrm>
        </p:spPr>
        <p:txBody>
          <a:bodyPr>
            <a:normAutofit fontScale="90000"/>
          </a:bodyPr>
          <a:lstStyle/>
          <a:p>
            <a:r>
              <a:rPr lang="en-US" dirty="0">
                <a:cs typeface="Calibri Light"/>
              </a:rPr>
              <a:t>Difficulties You Encountered While Completing Your Project &amp; </a:t>
            </a:r>
            <a:br>
              <a:rPr lang="en-US" dirty="0">
                <a:cs typeface="Calibri Light"/>
              </a:rPr>
            </a:br>
            <a:r>
              <a:rPr lang="en-US" dirty="0">
                <a:cs typeface="Calibri Light"/>
              </a:rPr>
              <a:t>How You Overcame Them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F98117-DCC1-3CD9-1A05-F01B71AED3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03611"/>
            <a:ext cx="10515600" cy="4173351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What problems arose during the completion of this project? </a:t>
            </a:r>
          </a:p>
          <a:p>
            <a:r>
              <a:rPr lang="en-US" dirty="0">
                <a:cs typeface="Calibri"/>
              </a:rPr>
              <a:t>How did you deal with or work around those issues?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14823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28AD3C-4857-C1D9-9D5E-0B7D714864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Solution Slide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F4EB88-FD9D-9B4C-6DD0-14CEFC9970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Include your solution, objective or action </a:t>
            </a:r>
          </a:p>
          <a:p>
            <a:r>
              <a:rPr lang="en-US" dirty="0">
                <a:cs typeface="Calibri"/>
              </a:rPr>
              <a:t>A visual that illustrates your objective</a:t>
            </a:r>
          </a:p>
          <a:p>
            <a:r>
              <a:rPr lang="en-US" dirty="0">
                <a:cs typeface="Calibri"/>
              </a:rPr>
              <a:t>Talk about your objective in more detail than you did in your quick intro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93329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6D0E54-1A38-E9B5-C4FF-8EBE59441E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Your Action &amp; Outcome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7C77DD-1593-839E-3DDB-B2EE33C430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Discuss your action</a:t>
            </a:r>
          </a:p>
          <a:p>
            <a:r>
              <a:rPr lang="en-US" dirty="0">
                <a:cs typeface="Calibri"/>
              </a:rPr>
              <a:t>How it was implemented</a:t>
            </a:r>
          </a:p>
          <a:p>
            <a:r>
              <a:rPr lang="en-US" dirty="0">
                <a:cs typeface="Calibri"/>
              </a:rPr>
              <a:t>Outcome. </a:t>
            </a:r>
          </a:p>
          <a:p>
            <a:r>
              <a:rPr lang="en-US" dirty="0">
                <a:cs typeface="Calibri"/>
              </a:rPr>
              <a:t>Was it successful? </a:t>
            </a:r>
          </a:p>
        </p:txBody>
      </p:sp>
    </p:spTree>
    <p:extLst>
      <p:ext uri="{BB962C8B-B14F-4D97-AF65-F5344CB8AC3E}">
        <p14:creationId xmlns:p14="http://schemas.microsoft.com/office/powerpoint/2010/main" val="7746855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</TotalTime>
  <Words>285</Words>
  <Application>Microsoft Office PowerPoint</Application>
  <PresentationFormat>Widescreen</PresentationFormat>
  <Paragraphs>38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PowerPoint Presentation</vt:lpstr>
      <vt:lpstr>Title of Your Presentation</vt:lpstr>
      <vt:lpstr>Quick Intro</vt:lpstr>
      <vt:lpstr>Problem Topic Slide</vt:lpstr>
      <vt:lpstr>Who Are Stakeholders Involved In Your Issue &amp; How are They Impacted?</vt:lpstr>
      <vt:lpstr>Steps You Took To Learn More About Issue &amp;  What You Learned</vt:lpstr>
      <vt:lpstr>Difficulties You Encountered While Completing Your Project &amp;  How You Overcame Them</vt:lpstr>
      <vt:lpstr>Solution Slide</vt:lpstr>
      <vt:lpstr>Your Action &amp; Outcome</vt:lpstr>
      <vt:lpstr>Your Group's Reflection</vt:lpstr>
      <vt:lpstr>Questions From Committee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ISENBERG, BETH</cp:lastModifiedBy>
  <cp:revision>177</cp:revision>
  <dcterms:created xsi:type="dcterms:W3CDTF">2023-04-14T13:44:02Z</dcterms:created>
  <dcterms:modified xsi:type="dcterms:W3CDTF">2025-02-25T12:29:13Z</dcterms:modified>
</cp:coreProperties>
</file>